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8" r:id="rId3"/>
    <p:sldId id="259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en-150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822960"/>
            <a:ext cx="6057899" cy="501516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113" y="3003642"/>
            <a:ext cx="3522199" cy="2900274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951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499" y="2036363"/>
            <a:ext cx="11059811" cy="38707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571500" y="1780979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169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77953" y="797251"/>
            <a:ext cx="2483929" cy="52837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6094" y="797251"/>
            <a:ext cx="8101072" cy="52837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566094" y="57711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8875226" y="571500"/>
            <a:ext cx="0" cy="571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1954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059811" cy="3910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68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14255"/>
            <a:ext cx="6867115" cy="500947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817" y="914399"/>
            <a:ext cx="2370268" cy="2670273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4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8872625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566094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5746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09684"/>
            <a:ext cx="11049000" cy="105716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447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7082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596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69" y="699118"/>
            <a:ext cx="11025062" cy="1063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468" y="2022883"/>
            <a:ext cx="5230469" cy="564079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469" y="2866031"/>
            <a:ext cx="5157787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1470" y="2022883"/>
            <a:ext cx="5183188" cy="564080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1470" y="2866031"/>
            <a:ext cx="5183188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577485" y="273859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838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17452"/>
            <a:ext cx="11049000" cy="1161836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722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01" y="810344"/>
            <a:ext cx="3478084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09" y="931232"/>
            <a:ext cx="6700679" cy="50793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2578608"/>
            <a:ext cx="3478783" cy="34172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563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802204"/>
            <a:ext cx="3478787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23467" y="847384"/>
            <a:ext cx="6907844" cy="52168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498" y="2574906"/>
            <a:ext cx="3478787" cy="34357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46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89289"/>
            <a:ext cx="11049000" cy="108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2075688"/>
            <a:ext cx="11059811" cy="381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6732" y="6397103"/>
            <a:ext cx="30919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fld id="{1C8322F6-1C60-46CF-968C-BC20E470F443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782" y="6397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553" y="6397103"/>
            <a:ext cx="700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8422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8" r:id="rId6"/>
    <p:sldLayoutId id="2147483664" r:id="rId7"/>
    <p:sldLayoutId id="2147483665" r:id="rId8"/>
    <p:sldLayoutId id="2147483666" r:id="rId9"/>
    <p:sldLayoutId id="2147483667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100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3AB9E1-499E-41EB-A74E-905920CCD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D0371-9C86-F9B7-0751-109969583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601" y="4840264"/>
            <a:ext cx="8044280" cy="1215547"/>
          </a:xfrm>
        </p:spPr>
        <p:txBody>
          <a:bodyPr anchor="ctr">
            <a:normAutofit fontScale="90000"/>
          </a:bodyPr>
          <a:lstStyle/>
          <a:p>
            <a:r>
              <a:rPr lang="ka-GE" dirty="0"/>
              <a:t>„ვეფხისტყაოსნის</a:t>
            </a:r>
            <a:r>
              <a:rPr lang="en-US" dirty="0"/>
              <a:t>”</a:t>
            </a:r>
            <a:r>
              <a:rPr lang="ka-GE" dirty="0"/>
              <a:t> მარშრუტი“</a:t>
            </a:r>
            <a:endParaRPr lang="en-15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7029F4-F4E6-9EDE-8E70-2C2849FEDD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89720" y="4753342"/>
            <a:ext cx="2519973" cy="1389390"/>
          </a:xfrm>
        </p:spPr>
        <p:txBody>
          <a:bodyPr anchor="ctr">
            <a:normAutofit/>
          </a:bodyPr>
          <a:lstStyle/>
          <a:p>
            <a:endParaRPr lang="en-150"/>
          </a:p>
        </p:txBody>
      </p:sp>
      <p:pic>
        <p:nvPicPr>
          <p:cNvPr id="4" name="Picture 3" descr="Colourful mountains">
            <a:extLst>
              <a:ext uri="{FF2B5EF4-FFF2-40B4-BE49-F238E27FC236}">
                <a16:creationId xmlns:a16="http://schemas.microsoft.com/office/drawing/2014/main" id="{6DA5C881-525B-D8D2-8AFB-327B12FA9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65" b="25694"/>
          <a:stretch/>
        </p:blipFill>
        <p:spPr>
          <a:xfrm>
            <a:off x="-6781" y="1"/>
            <a:ext cx="12198782" cy="404212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EEA40C4-6B9E-4B9E-8CDF-A0C572462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4610607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54810C-5CC0-45D3-BD8F-C4407F92F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7300" y="4610607"/>
            <a:ext cx="0" cy="16748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E458AAC-F667-498F-A263-A8C7AB4FC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1819" y="6289514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127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Straight Connector 10">
            <a:extLst>
              <a:ext uri="{FF2B5EF4-FFF2-40B4-BE49-F238E27FC236}">
                <a16:creationId xmlns:a16="http://schemas.microsoft.com/office/drawing/2014/main" id="{A6814345-41DE-42C5-8657-66C1417DF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12">
            <a:extLst>
              <a:ext uri="{FF2B5EF4-FFF2-40B4-BE49-F238E27FC236}">
                <a16:creationId xmlns:a16="http://schemas.microsoft.com/office/drawing/2014/main" id="{7E68E419-3727-4F5E-8840-AF149B33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14">
            <a:extLst>
              <a:ext uri="{FF2B5EF4-FFF2-40B4-BE49-F238E27FC236}">
                <a16:creationId xmlns:a16="http://schemas.microsoft.com/office/drawing/2014/main" id="{0519B6EC-D7AE-452F-8D0C-D11BD337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1" name="Rectangle 16">
            <a:extLst>
              <a:ext uri="{FF2B5EF4-FFF2-40B4-BE49-F238E27FC236}">
                <a16:creationId xmlns:a16="http://schemas.microsoft.com/office/drawing/2014/main" id="{EBAF395E-7D52-496C-ACDD-468AEC1A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BAADB1-054E-4A82-8D07-643BD1F4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57620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64BE4-6A20-D9C6-3305-53A0804A6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2" y="3066892"/>
            <a:ext cx="3276598" cy="28564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57150" indent="-285750">
              <a:buFont typeface="Arial" panose="020B0604020202020204" pitchFamily="34" charset="0"/>
              <a:buChar char="•"/>
            </a:pPr>
            <a:r>
              <a:rPr lang="ka-GE" sz="1800" dirty="0"/>
              <a:t>არაბეთი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r>
              <a:rPr lang="ka-GE" sz="1800" dirty="0"/>
              <a:t>ტარიელის ძებნა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r>
              <a:rPr lang="ka-GE" sz="1800" dirty="0"/>
              <a:t>ნესტან დარეჯანის მარშრუტი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r>
              <a:rPr lang="ka-GE" sz="1800" dirty="0"/>
              <a:t>ინდოეთი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r>
              <a:rPr lang="ka-GE" sz="1800" dirty="0"/>
              <a:t>ძიება</a:t>
            </a:r>
          </a:p>
          <a:p>
            <a:pPr marL="57150" indent="-285750">
              <a:buFont typeface="Arial" panose="020B0604020202020204" pitchFamily="34" charset="0"/>
              <a:buChar char="•"/>
            </a:pPr>
            <a:endParaRPr lang="ka-GE" sz="1800" dirty="0"/>
          </a:p>
          <a:p>
            <a:pPr marL="57150" indent="-285750">
              <a:buFont typeface="Arial" panose="020B0604020202020204" pitchFamily="34" charset="0"/>
              <a:buChar char="•"/>
            </a:pPr>
            <a:endParaRPr lang="ka-GE" sz="1800" dirty="0"/>
          </a:p>
          <a:p>
            <a:pPr marL="57150" indent="-285750">
              <a:buFont typeface="Arial" panose="020B0604020202020204" pitchFamily="34" charset="0"/>
              <a:buChar char="•"/>
            </a:pPr>
            <a:endParaRPr lang="ka-GE" sz="1800" dirty="0"/>
          </a:p>
          <a:p>
            <a:pPr marL="57150" indent="-285750">
              <a:buFont typeface="Arial" panose="020B0604020202020204" pitchFamily="34" charset="0"/>
              <a:buChar char="•"/>
            </a:pPr>
            <a:endParaRPr lang="ka-GE" sz="1800" dirty="0"/>
          </a:p>
          <a:p>
            <a:pPr marL="57150" indent="-285750">
              <a:buFont typeface="Arial" panose="020B0604020202020204" pitchFamily="34" charset="0"/>
              <a:buChar char="•"/>
            </a:pPr>
            <a:endParaRPr lang="ka-GE" sz="18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3121654-FB13-441C-AB60-76710D917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88336"/>
            <a:ext cx="0" cy="5698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A4DFABA-8167-1BEB-5B1C-3805A71315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7063" y="871451"/>
            <a:ext cx="7437585" cy="5131933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58D2D3E-B980-4D6F-BBFB-DF7A3A947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190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B5A641-C034-491E-8AA7-6B4FACC54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Content Placeholder 5">
            <a:extLst>
              <a:ext uri="{FF2B5EF4-FFF2-40B4-BE49-F238E27FC236}">
                <a16:creationId xmlns:a16="http://schemas.microsoft.com/office/drawing/2014/main" id="{02ADBB36-1F95-0514-729D-37D59D79B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97" t="5434" r="-1" b="7082"/>
          <a:stretch/>
        </p:blipFill>
        <p:spPr>
          <a:xfrm>
            <a:off x="-53009" y="9"/>
            <a:ext cx="12245009" cy="735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144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814345-41DE-42C5-8657-66C1417DF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68E419-3727-4F5E-8840-AF149B33B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519B6EC-D7AE-452F-8D0C-D11BD337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BAF395E-7D52-496C-ACDD-468AEC1A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3D0998-A88C-C45E-5B92-D8B4EB2A9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786384"/>
            <a:ext cx="3509192" cy="20081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მაშინდელი</a:t>
            </a:r>
            <a:r>
              <a:rPr lang="en-US" sz="4000" dirty="0"/>
              <a:t> </a:t>
            </a:r>
            <a:r>
              <a:rPr lang="en-US" sz="4000" dirty="0" err="1"/>
              <a:t>რეალური</a:t>
            </a:r>
            <a:r>
              <a:rPr lang="en-US" sz="4000" dirty="0"/>
              <a:t> </a:t>
            </a:r>
            <a:r>
              <a:rPr lang="en-US" sz="4000" dirty="0" err="1"/>
              <a:t>რუ</a:t>
            </a:r>
            <a:r>
              <a:rPr lang="ka-GE" sz="4000" dirty="0"/>
              <a:t>კ</a:t>
            </a:r>
            <a:r>
              <a:rPr lang="en-US" sz="4000" dirty="0"/>
              <a:t>ა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BAADB1-054E-4A82-8D07-643BD1F4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8602" y="576201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2BC88F-958B-90A6-5365-6F51B210D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2" y="3066892"/>
            <a:ext cx="3276598" cy="28564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/>
            <a:endParaRPr lang="en-US" sz="180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3121654-FB13-441C-AB60-76710D917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88336"/>
            <a:ext cx="0" cy="5698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10ABBE4-FB92-D169-8FDD-2DA788C429C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1051" r="11051"/>
          <a:stretch/>
        </p:blipFill>
        <p:spPr>
          <a:xfrm>
            <a:off x="4713853" y="850792"/>
            <a:ext cx="6899899" cy="5203842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58D2D3E-B980-4D6F-BBFB-DF7A3A947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231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240FCEE-B6E2-46D0-9BB0-F45F79545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BD2FB83-3783-4477-80B5-DA5BF10BA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3EA203-71D5-49C0-9626-FFA8E4678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FD0F0B6-5415-4254-9E66-BE9C2FB0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D2E028-6E7F-6FB3-9408-FA821C2A6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822960"/>
            <a:ext cx="3463784" cy="34546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100" dirty="0" err="1"/>
              <a:t>დღევანდელი</a:t>
            </a:r>
            <a:r>
              <a:rPr lang="en-US" sz="4100" dirty="0"/>
              <a:t> </a:t>
            </a:r>
            <a:r>
              <a:rPr lang="en-US" sz="4100" dirty="0" err="1"/>
              <a:t>რუ</a:t>
            </a:r>
            <a:r>
              <a:rPr lang="ka-GE" sz="4100" dirty="0"/>
              <a:t>კ</a:t>
            </a:r>
            <a:r>
              <a:rPr lang="en-US" sz="4100" dirty="0"/>
              <a:t>ა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D66FEA8-8B71-461B-95A4-855374AB4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9600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A4B168A-A51F-4C91-A9E4-A2F203CB9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0689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01FDD55-A84A-EF8C-CC07-EDD45EC562C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9513" r="9513"/>
          <a:stretch/>
        </p:blipFill>
        <p:spPr>
          <a:xfrm>
            <a:off x="4755641" y="852352"/>
            <a:ext cx="6806268" cy="5148367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5407E01-913B-484C-A03C-2C6402847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0" y="6286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C1F79C-5429-AB8A-8D84-7E865348466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2517407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A0D368-701A-6134-9110-1D54612FE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a-GE" dirty="0"/>
              <a:t>მადლობა </a:t>
            </a:r>
            <a:r>
              <a:rPr lang="ka-GE" dirty="0" err="1"/>
              <a:t>ყურდაღებისთვის</a:t>
            </a:r>
            <a:r>
              <a:rPr lang="ka-GE" dirty="0"/>
              <a:t>!</a:t>
            </a:r>
            <a:br>
              <a:rPr lang="ka-GE" dirty="0"/>
            </a:br>
            <a:br>
              <a:rPr lang="ka-GE" dirty="0"/>
            </a:br>
            <a:br>
              <a:rPr lang="ka-GE" dirty="0"/>
            </a:br>
            <a:endParaRPr lang="en-15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CA55A3B-171D-7FFD-9B27-FCC09B7871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252554598"/>
      </p:ext>
    </p:extLst>
  </p:cSld>
  <p:clrMapOvr>
    <a:masterClrMapping/>
  </p:clrMapOvr>
</p:sld>
</file>

<file path=ppt/theme/theme1.xml><?xml version="1.0" encoding="utf-8"?>
<a:theme xmlns:a="http://schemas.openxmlformats.org/drawingml/2006/main" name="AlignmentVTI">
  <a:themeElements>
    <a:clrScheme name="AnalogousFromRegularSeedLeftStep">
      <a:dk1>
        <a:srgbClr val="000000"/>
      </a:dk1>
      <a:lt1>
        <a:srgbClr val="FFFFFF"/>
      </a:lt1>
      <a:dk2>
        <a:srgbClr val="1C2731"/>
      </a:dk2>
      <a:lt2>
        <a:srgbClr val="F0F2F3"/>
      </a:lt2>
      <a:accent1>
        <a:srgbClr val="C37A4D"/>
      </a:accent1>
      <a:accent2>
        <a:srgbClr val="B13B3F"/>
      </a:accent2>
      <a:accent3>
        <a:srgbClr val="C34D82"/>
      </a:accent3>
      <a:accent4>
        <a:srgbClr val="B13BA2"/>
      </a:accent4>
      <a:accent5>
        <a:srgbClr val="A14DC3"/>
      </a:accent5>
      <a:accent6>
        <a:srgbClr val="613FB3"/>
      </a:accent6>
      <a:hlink>
        <a:srgbClr val="3F8EBF"/>
      </a:hlink>
      <a:folHlink>
        <a:srgbClr val="7F7F7F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28</Words>
  <Application>Microsoft Office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Batang</vt:lpstr>
      <vt:lpstr>Arial</vt:lpstr>
      <vt:lpstr>Avenir Next LT Pro Light</vt:lpstr>
      <vt:lpstr>AlignmentVTI</vt:lpstr>
      <vt:lpstr>„ვეფხისტყაოსნის” მარშრუტი“</vt:lpstr>
      <vt:lpstr>PowerPoint Presentation</vt:lpstr>
      <vt:lpstr>PowerPoint Presentation</vt:lpstr>
      <vt:lpstr>მაშინდელი რეალური რუკა</vt:lpstr>
      <vt:lpstr>დღევანდელი რუკა</vt:lpstr>
      <vt:lpstr>მადლობა ყურდაღებისთვის!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ვეფხისტყაოსნის მარშრუტი</dc:title>
  <dc:creator>Ilia Arqania</dc:creator>
  <cp:lastModifiedBy>Ilia Arqania</cp:lastModifiedBy>
  <cp:revision>2</cp:revision>
  <dcterms:created xsi:type="dcterms:W3CDTF">2023-04-24T20:37:30Z</dcterms:created>
  <dcterms:modified xsi:type="dcterms:W3CDTF">2023-04-25T19:54:57Z</dcterms:modified>
</cp:coreProperties>
</file>

<file path=docProps/thumbnail.jpeg>
</file>